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4" r:id="rId3"/>
    <p:sldId id="286" r:id="rId4"/>
    <p:sldId id="287" r:id="rId5"/>
    <p:sldId id="257" r:id="rId6"/>
    <p:sldId id="258" r:id="rId7"/>
    <p:sldId id="271" r:id="rId8"/>
    <p:sldId id="270" r:id="rId9"/>
    <p:sldId id="266" r:id="rId10"/>
    <p:sldId id="261" r:id="rId11"/>
    <p:sldId id="263" r:id="rId12"/>
    <p:sldId id="264" r:id="rId13"/>
    <p:sldId id="268" r:id="rId14"/>
    <p:sldId id="285" r:id="rId15"/>
    <p:sldId id="279" r:id="rId16"/>
    <p:sldId id="260" r:id="rId17"/>
    <p:sldId id="288" r:id="rId18"/>
    <p:sldId id="277" r:id="rId19"/>
    <p:sldId id="289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DDA8-0027-4385-8CC1-7C01FEF847C8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08D5-5165-4790-B1AB-119AFD08019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DDA8-0027-4385-8CC1-7C01FEF847C8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08D5-5165-4790-B1AB-119AFD08019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DDA8-0027-4385-8CC1-7C01FEF847C8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08D5-5165-4790-B1AB-119AFD08019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DDA8-0027-4385-8CC1-7C01FEF847C8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08D5-5165-4790-B1AB-119AFD08019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DDA8-0027-4385-8CC1-7C01FEF847C8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08D5-5165-4790-B1AB-119AFD08019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DDA8-0027-4385-8CC1-7C01FEF847C8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08D5-5165-4790-B1AB-119AFD08019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DDA8-0027-4385-8CC1-7C01FEF847C8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08D5-5165-4790-B1AB-119AFD08019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DDA8-0027-4385-8CC1-7C01FEF847C8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08D5-5165-4790-B1AB-119AFD08019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DDA8-0027-4385-8CC1-7C01FEF847C8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08D5-5165-4790-B1AB-119AFD08019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DDA8-0027-4385-8CC1-7C01FEF847C8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9308D5-5165-4790-B1AB-119AFD08019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DDA8-0027-4385-8CC1-7C01FEF847C8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08D5-5165-4790-B1AB-119AFD08019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31DDA8-0027-4385-8CC1-7C01FEF847C8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59308D5-5165-4790-B1AB-119AFD08019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29.jpeg" /><Relationship Id="rId4" Type="http://schemas.openxmlformats.org/officeDocument/2006/relationships/image" Target="../media/image28.jp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jpg" /><Relationship Id="rId4" Type="http://schemas.openxmlformats.org/officeDocument/2006/relationships/image" Target="../media/image11.jp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9140000">
            <a:off x="385766" y="1094519"/>
            <a:ext cx="5648623" cy="1483662"/>
          </a:xfrm>
        </p:spPr>
        <p:txBody>
          <a:bodyPr/>
          <a:lstStyle/>
          <a:p>
            <a:r>
              <a:rPr lang="it-IT" sz="3600" dirty="0">
                <a:solidFill>
                  <a:srgbClr val="00B0F0"/>
                </a:solidFill>
              </a:rPr>
              <a:t>PEACE RUN IN OSPEDALE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9140000">
            <a:off x="1852153" y="2231685"/>
            <a:ext cx="6511131" cy="2279927"/>
          </a:xfrm>
        </p:spPr>
        <p:txBody>
          <a:bodyPr>
            <a:normAutofit/>
          </a:bodyPr>
          <a:lstStyle/>
          <a:p>
            <a:r>
              <a:rPr lang="it-IT" sz="1800" dirty="0"/>
              <a:t>CORRIAMO PER LA PACE</a:t>
            </a:r>
          </a:p>
          <a:p>
            <a:r>
              <a:rPr lang="it-IT" sz="1800" dirty="0"/>
              <a:t>PERCORSO POLIGNANO-BARI</a:t>
            </a:r>
          </a:p>
          <a:p>
            <a:r>
              <a:rPr lang="it-IT" sz="1800" dirty="0"/>
              <a:t>OSPEDALE «GIOVANNI XXIII»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37112"/>
            <a:ext cx="2290762" cy="22907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653" y="260648"/>
            <a:ext cx="1146147" cy="11461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82" y="272195"/>
            <a:ext cx="107298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0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8136904" cy="975008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92D050"/>
                </a:solidFill>
              </a:rPr>
              <a:t>LE INSEGNANTI E I VOLONTARI DEL «GIOVANNI XXIII»</a:t>
            </a:r>
          </a:p>
        </p:txBody>
      </p:sp>
      <p:pic>
        <p:nvPicPr>
          <p:cNvPr id="5122" name="Picture 2" descr="C:\Users\Utente\Desktop\FOTO  PEACE RUN SCUOLA\2181-65.jpg.450x0_q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5112568" cy="3112021"/>
          </a:xfrm>
        </p:spPr>
      </p:pic>
      <p:pic>
        <p:nvPicPr>
          <p:cNvPr id="4" name="Picture 2" descr="C:\Users\Utente\Desktop\foto satia complete\Peace Run 2016 in ospedale\20161003_123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568" y="3377467"/>
            <a:ext cx="4005049" cy="348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786044"/>
            <a:ext cx="114614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2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692696"/>
            <a:ext cx="7520940" cy="221704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rgbClr val="FFC000"/>
                </a:solidFill>
              </a:rPr>
              <a:t>AI BAMBINI VIENE CONSEGNATA LA TORCIA DELLA PACE</a:t>
            </a:r>
          </a:p>
        </p:txBody>
      </p:sp>
      <p:pic>
        <p:nvPicPr>
          <p:cNvPr id="7170" name="Picture 2" descr="C:\Users\Utente\Desktop\FOTO  PEACE RUN SCUOLA\20161003_125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628800"/>
            <a:ext cx="755283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6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415168"/>
          </a:xfrm>
        </p:spPr>
        <p:txBody>
          <a:bodyPr/>
          <a:lstStyle/>
          <a:p>
            <a:r>
              <a:rPr lang="it-IT" sz="3200" dirty="0">
                <a:solidFill>
                  <a:schemeClr val="accent3">
                    <a:lumMod val="75000"/>
                  </a:schemeClr>
                </a:solidFill>
              </a:rPr>
              <a:t>Gli alunni si sono simbolicamente passati la fiaccola della pace e hanno salutato gli atleti con poesie e canti di pace</a:t>
            </a:r>
            <a:br>
              <a:rPr lang="it-IT" sz="1400" dirty="0"/>
            </a:br>
            <a:endParaRPr lang="it-IT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C:\Users\Utente\Desktop\FOTO  PEACE RUN SCUOLA\20161003_125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348880"/>
            <a:ext cx="295129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5024"/>
            <a:ext cx="18097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 PO’ DI meritato RIPOSO </a:t>
            </a:r>
          </a:p>
        </p:txBody>
      </p:sp>
      <p:pic>
        <p:nvPicPr>
          <p:cNvPr id="12290" name="Picture 2" descr="C:\Users\Utente\Desktop\foto satia complete\Peace Run 2016 in ospedale\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8459" y="1124744"/>
            <a:ext cx="4989941" cy="37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8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B0F0"/>
                </a:solidFill>
              </a:rPr>
              <a:t>La gara per prendere la fiaccola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7340" y="1700808"/>
            <a:ext cx="6292180" cy="357984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482" name="Picture 2" descr="C:\Users\Utente\Desktop\foto satia complete\Peace Run 2016 in ospedale\20161003_125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85" y="980728"/>
            <a:ext cx="6431090" cy="48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54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chemeClr val="accent2">
                    <a:lumMod val="75000"/>
                  </a:schemeClr>
                </a:solidFill>
              </a:rPr>
              <a:t>LA FIACCOLA NEI REPARTI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263" y="1375333"/>
            <a:ext cx="7520940" cy="357984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3554" name="Picture 2" descr="C:\Users\Utente\Desktop\foto satia complete\Peace Run 2016 in ospedale\20161003_132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0" y="1193756"/>
            <a:ext cx="8074959" cy="48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3"/>
          <p:cNvSpPr/>
          <p:nvPr/>
        </p:nvSpPr>
        <p:spPr>
          <a:xfrm>
            <a:off x="4644008" y="3429000"/>
            <a:ext cx="144016" cy="194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6012160" y="2937195"/>
            <a:ext cx="144016" cy="168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259632" y="2828646"/>
            <a:ext cx="216024" cy="336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87" y="47610"/>
            <a:ext cx="1081754" cy="10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DISEGNi</a:t>
            </a:r>
            <a:r>
              <a:rPr lang="it-IT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DELLA </a:t>
            </a:r>
            <a:r>
              <a:rPr lang="it-IT" sz="4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PACe</a:t>
            </a:r>
            <a:endParaRPr lang="it-IT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Utente\Desktop\FOTO  PEACE RUN SCUOLA\2181-44.jpg.450x0_q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2755" y="896239"/>
            <a:ext cx="4286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tente\Desktop\foto satia complete\2016-10-09 SATIA PEACE RUN\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254564"/>
            <a:ext cx="4104456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84413"/>
            <a:ext cx="2847975" cy="17621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89" y="3899705"/>
            <a:ext cx="2808311" cy="29346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41" y="67006"/>
            <a:ext cx="114614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7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7250" y="332656"/>
            <a:ext cx="7879029" cy="2016224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B0F0"/>
                </a:solidFill>
              </a:rPr>
              <a:t>La nostra scuola durante tutto l’anno ha effettuato laboratori di approfondimento su pace e fratellanza e abbiamo costruito un grande mandala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83768" y="3356992"/>
            <a:ext cx="3888432" cy="132348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225" y="2060848"/>
            <a:ext cx="4828409" cy="468725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" y="0"/>
            <a:ext cx="107298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88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solidFill>
                  <a:schemeClr val="accent2">
                    <a:lumMod val="75000"/>
                  </a:schemeClr>
                </a:solidFill>
              </a:rPr>
              <a:t>ALLA PROSSIMA…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1506" name="Picture 2" descr="C:\Users\Utente\Desktop\foto satia complete\Peace Run 2016 in ospedale\20161003_125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704856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3"/>
          <p:cNvSpPr/>
          <p:nvPr/>
        </p:nvSpPr>
        <p:spPr>
          <a:xfrm>
            <a:off x="6156176" y="3789040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4407058" y="4680477"/>
            <a:ext cx="216024" cy="149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923928" y="295253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367406" y="2952530"/>
            <a:ext cx="216024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61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090405" cy="4608512"/>
          </a:xfrm>
        </p:spPr>
      </p:pic>
    </p:spTree>
    <p:extLst>
      <p:ext uri="{BB962C8B-B14F-4D97-AF65-F5344CB8AC3E}">
        <p14:creationId xmlns:p14="http://schemas.microsoft.com/office/powerpoint/2010/main" val="85981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2936" y="836712"/>
            <a:ext cx="7520940" cy="548640"/>
          </a:xfrm>
        </p:spPr>
        <p:txBody>
          <a:bodyPr/>
          <a:lstStyle/>
          <a:p>
            <a:pPr algn="ctr"/>
            <a:r>
              <a:rPr lang="it-IT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PEACE RUN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204864"/>
            <a:ext cx="8496944" cy="2835653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3600" b="0" dirty="0">
                <a:solidFill>
                  <a:srgbClr val="FFC000"/>
                </a:solidFill>
              </a:rPr>
              <a:t>   Il 3 ottobre 2017 è approdata a Bari  la </a:t>
            </a:r>
          </a:p>
          <a:p>
            <a:pPr algn="ctr"/>
            <a:r>
              <a:rPr lang="it-IT" sz="3600" b="0" dirty="0">
                <a:solidFill>
                  <a:srgbClr val="FFC000"/>
                </a:solidFill>
              </a:rPr>
              <a:t>“</a:t>
            </a:r>
            <a:r>
              <a:rPr lang="it-IT" sz="3600" i="1" dirty="0" err="1">
                <a:solidFill>
                  <a:srgbClr val="FFC000"/>
                </a:solidFill>
              </a:rPr>
              <a:t>Peace</a:t>
            </a:r>
            <a:r>
              <a:rPr lang="it-IT" sz="3600" i="1" dirty="0">
                <a:solidFill>
                  <a:srgbClr val="FFC000"/>
                </a:solidFill>
              </a:rPr>
              <a:t> </a:t>
            </a:r>
            <a:r>
              <a:rPr lang="it-IT" sz="3600" i="1" dirty="0" err="1">
                <a:solidFill>
                  <a:srgbClr val="FFC000"/>
                </a:solidFill>
              </a:rPr>
              <a:t>Run</a:t>
            </a:r>
            <a:r>
              <a:rPr lang="it-IT" sz="3600" i="1" dirty="0">
                <a:solidFill>
                  <a:srgbClr val="FFC000"/>
                </a:solidFill>
              </a:rPr>
              <a:t> - Corriamo per la pace</a:t>
            </a:r>
            <a:r>
              <a:rPr lang="it-IT" sz="3600" b="0" dirty="0">
                <a:solidFill>
                  <a:srgbClr val="FFC000"/>
                </a:solidFill>
              </a:rPr>
              <a:t>” </a:t>
            </a:r>
          </a:p>
          <a:p>
            <a:pPr algn="ctr"/>
            <a:r>
              <a:rPr lang="it-IT" sz="3600" b="0" dirty="0">
                <a:solidFill>
                  <a:srgbClr val="FFC000"/>
                </a:solidFill>
              </a:rPr>
              <a:t>una staffetta intercontinentale per promuovere pace e amicizia.</a:t>
            </a:r>
            <a:br>
              <a:rPr lang="it-IT" sz="3600" dirty="0">
                <a:solidFill>
                  <a:srgbClr val="FFC000"/>
                </a:solidFill>
              </a:rPr>
            </a:br>
            <a:endParaRPr lang="it-IT" sz="3600" dirty="0">
              <a:solidFill>
                <a:srgbClr val="FFC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3350"/>
            <a:ext cx="1562100" cy="15621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6" y="141362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4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0" y="4040880"/>
            <a:ext cx="3602342" cy="269816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71" y="4503566"/>
            <a:ext cx="2601838" cy="21910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16632"/>
            <a:ext cx="9144000" cy="39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69508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Partiti dal Portogallo, attraversati 48 paesi e 23.000  km, gli atleti si sono passati la fiaccola di tipo olimpico.</a:t>
            </a:r>
            <a:br>
              <a:rPr lang="it-IT" dirty="0">
                <a:solidFill>
                  <a:srgbClr val="0070C0"/>
                </a:solidFill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170874" cy="2180536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2587749" cy="194341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47" y="3789040"/>
            <a:ext cx="4081636" cy="28934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6226"/>
            <a:ext cx="3384376" cy="19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6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r>
              <a:rPr lang="it-IT" sz="4000" dirty="0">
                <a:solidFill>
                  <a:srgbClr val="92D050"/>
                </a:solidFill>
              </a:rPr>
              <a:t>Eccoci a bari!</a:t>
            </a:r>
          </a:p>
        </p:txBody>
      </p:sp>
      <p:pic>
        <p:nvPicPr>
          <p:cNvPr id="1026" name="Picture 2" descr="C:\Users\Utente\Desktop\FOTO  PEACE RUN SCUOLA\arrivano gli atleti di Peace Ru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124744"/>
            <a:ext cx="624926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6190" y="188640"/>
            <a:ext cx="8487809" cy="73486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B0F0"/>
                </a:solidFill>
              </a:rPr>
              <a:t>TAPPA</a:t>
            </a:r>
            <a:r>
              <a:rPr lang="it-IT" sz="2800" dirty="0">
                <a:solidFill>
                  <a:srgbClr val="00B0F0"/>
                </a:solidFill>
              </a:rPr>
              <a:t> PRESSO LA SCUOLA «MONTE S.MICHELE» </a:t>
            </a:r>
            <a:br>
              <a:rPr lang="it-IT" sz="2800" dirty="0">
                <a:solidFill>
                  <a:srgbClr val="00B0F0"/>
                </a:solidFill>
              </a:rPr>
            </a:br>
            <a:r>
              <a:rPr lang="it-IT" sz="2800" dirty="0">
                <a:solidFill>
                  <a:srgbClr val="00B0F0"/>
                </a:solidFill>
              </a:rPr>
              <a:t>BARI ACCOLTI CON CANTI DI PACE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22960" y="1700808"/>
            <a:ext cx="7520940" cy="357984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2" name="Picture 4" descr="C:\Users\Utente\Desktop\FOTO  PEACE RUN SCUOLA\2181-20.jpg.450x0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7" y="1369656"/>
            <a:ext cx="8250466" cy="465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65" y="150447"/>
            <a:ext cx="107298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0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948364" cy="3816424"/>
          </a:xfrm>
        </p:spPr>
        <p:txBody>
          <a:bodyPr/>
          <a:lstStyle/>
          <a:p>
            <a:r>
              <a:rPr lang="it-IT" sz="4000" b="1" u="sng" dirty="0">
                <a:solidFill>
                  <a:srgbClr val="00B0F0"/>
                </a:solidFill>
              </a:rPr>
              <a:t>ARRIVO IN OSPEDALE</a:t>
            </a:r>
            <a:br>
              <a:rPr lang="it-IT" sz="4000" dirty="0">
                <a:solidFill>
                  <a:srgbClr val="00B0F0"/>
                </a:solidFill>
              </a:rPr>
            </a:br>
            <a:r>
              <a:rPr lang="it-IT" sz="4000" dirty="0">
                <a:solidFill>
                  <a:srgbClr val="00B0F0"/>
                </a:solidFill>
              </a:rPr>
              <a:t>ATLETI</a:t>
            </a:r>
            <a:br>
              <a:rPr lang="it-IT" sz="4000" dirty="0">
                <a:solidFill>
                  <a:srgbClr val="00B0F0"/>
                </a:solidFill>
              </a:rPr>
            </a:br>
            <a:r>
              <a:rPr lang="it-IT" sz="4000" dirty="0">
                <a:solidFill>
                  <a:srgbClr val="00B0F0"/>
                </a:solidFill>
              </a:rPr>
              <a:t>DOCENTI</a:t>
            </a:r>
            <a:br>
              <a:rPr lang="it-IT" sz="4000" dirty="0">
                <a:solidFill>
                  <a:srgbClr val="00B0F0"/>
                </a:solidFill>
              </a:rPr>
            </a:br>
            <a:r>
              <a:rPr lang="it-IT" sz="4000" dirty="0">
                <a:solidFill>
                  <a:srgbClr val="00B0F0"/>
                </a:solidFill>
              </a:rPr>
              <a:t>MEDICI</a:t>
            </a:r>
            <a:br>
              <a:rPr lang="it-IT" sz="4000" dirty="0">
                <a:solidFill>
                  <a:srgbClr val="00B0F0"/>
                </a:solidFill>
              </a:rPr>
            </a:br>
            <a:r>
              <a:rPr lang="it-IT" sz="4000" dirty="0">
                <a:solidFill>
                  <a:srgbClr val="00B0F0"/>
                </a:solidFill>
              </a:rPr>
              <a:t>INFERMIERI</a:t>
            </a:r>
            <a:br>
              <a:rPr lang="it-IT" sz="4000" dirty="0">
                <a:solidFill>
                  <a:srgbClr val="00B0F0"/>
                </a:solidFill>
              </a:rPr>
            </a:br>
            <a:r>
              <a:rPr lang="it-IT" sz="4000" dirty="0">
                <a:solidFill>
                  <a:srgbClr val="00B0F0"/>
                </a:solidFill>
              </a:rPr>
              <a:t>INSIEME!</a:t>
            </a:r>
            <a:br>
              <a:rPr lang="it-IT" sz="4000" dirty="0">
                <a:solidFill>
                  <a:srgbClr val="00B0F0"/>
                </a:solidFill>
              </a:rPr>
            </a:br>
            <a:endParaRPr lang="it-IT" sz="4000" dirty="0">
              <a:solidFill>
                <a:srgbClr val="00B0F0"/>
              </a:solidFill>
            </a:endParaRPr>
          </a:p>
        </p:txBody>
      </p:sp>
      <p:pic>
        <p:nvPicPr>
          <p:cNvPr id="15362" name="Picture 2" descr="C:\Users\Utente\Desktop\foto satia complete\Peace Run 2016 in ospedale\20161003_121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9721" y="1196752"/>
            <a:ext cx="4774179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53" y="5373216"/>
            <a:ext cx="114614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>
                <a:solidFill>
                  <a:srgbClr val="0070C0"/>
                </a:solidFill>
              </a:rPr>
              <a:t>BENVENUTI IN OSPEDALE!</a:t>
            </a:r>
            <a:br>
              <a:rPr lang="it-IT" sz="3600" dirty="0">
                <a:solidFill>
                  <a:srgbClr val="0070C0"/>
                </a:solidFill>
              </a:rPr>
            </a:br>
            <a:r>
              <a:rPr lang="it-IT" sz="3600" dirty="0">
                <a:solidFill>
                  <a:srgbClr val="0070C0"/>
                </a:solidFill>
              </a:rPr>
              <a:t>IL DIRIGENTE ACCOGLIE…</a:t>
            </a:r>
          </a:p>
        </p:txBody>
      </p:sp>
      <p:pic>
        <p:nvPicPr>
          <p:cNvPr id="14338" name="Picture 2" descr="C:\Users\Utente\Desktop\foto satia complete\Peace Run 2016 in ospedale\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1340768"/>
            <a:ext cx="4773082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26" y="67006"/>
            <a:ext cx="114614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6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296144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00B050"/>
                </a:solidFill>
              </a:rPr>
              <a:t>CONSEGNA DELL’ULIVO SIMBOLO DI PACE</a:t>
            </a:r>
          </a:p>
        </p:txBody>
      </p:sp>
      <p:pic>
        <p:nvPicPr>
          <p:cNvPr id="10242" name="Picture 2" descr="C:\Users\Utente\Desktop\foto satia complete\2016-10-09 SATIA PEACE RUN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268760"/>
            <a:ext cx="6912768" cy="51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28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301</TotalTime>
  <Words>141</Words>
  <Application>Microsoft Office PowerPoint</Application>
  <PresentationFormat>Presentazione su schermo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Angoli</vt:lpstr>
      <vt:lpstr>PEACE RUN IN OSPEDALE</vt:lpstr>
      <vt:lpstr>PEACE RUN</vt:lpstr>
      <vt:lpstr>Presentazione standard di PowerPoint</vt:lpstr>
      <vt:lpstr>Partiti dal Portogallo, attraversati 48 paesi e 23.000  km, gli atleti si sono passati la fiaccola di tipo olimpico. </vt:lpstr>
      <vt:lpstr>Eccoci a bari!</vt:lpstr>
      <vt:lpstr>TAPPA PRESSO LA SCUOLA «MONTE S.MICHELE»  BARI ACCOLTI CON CANTI DI PACE</vt:lpstr>
      <vt:lpstr>ARRIVO IN OSPEDALE ATLETI DOCENTI MEDICI INFERMIERI INSIEME! </vt:lpstr>
      <vt:lpstr>BENVENUTI IN OSPEDALE! IL DIRIGENTE ACCOGLIE…</vt:lpstr>
      <vt:lpstr>CONSEGNA DELL’ULIVO SIMBOLO DI PACE</vt:lpstr>
      <vt:lpstr>LE INSEGNANTI E I VOLONTARI DEL «GIOVANNI XXIII»</vt:lpstr>
      <vt:lpstr>AI BAMBINI VIENE CONSEGNATA LA TORCIA DELLA PACE</vt:lpstr>
      <vt:lpstr>Gli alunni si sono simbolicamente passati la fiaccola della pace e hanno salutato gli atleti con poesie e canti di pace </vt:lpstr>
      <vt:lpstr>UN PO’ DI meritato RIPOSO </vt:lpstr>
      <vt:lpstr>La gara per prendere la fiaccola</vt:lpstr>
      <vt:lpstr>LA FIACCOLA NEI REPARTI</vt:lpstr>
      <vt:lpstr>DISEGNi DELLA PACe</vt:lpstr>
      <vt:lpstr>La nostra scuola durante tutto l’anno ha effettuato laboratori di approfondimento su pace e fratellanza e abbiamo costruito un grande mandala  </vt:lpstr>
      <vt:lpstr>ALLA PROSSIMA…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PEACE RUN IN OSPEDALE</dc:title>
  <dc:creator>Utente</dc:creator>
  <cp:lastModifiedBy>Utente sconosciuto</cp:lastModifiedBy>
  <cp:revision>28</cp:revision>
  <dcterms:created xsi:type="dcterms:W3CDTF">2019-01-22T10:32:18Z</dcterms:created>
  <dcterms:modified xsi:type="dcterms:W3CDTF">2019-01-31T21:20:44Z</dcterms:modified>
</cp:coreProperties>
</file>